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8" name="Shape 1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"/>
          <p:cNvSpPr/>
          <p:nvPr/>
        </p:nvSpPr>
        <p:spPr>
          <a:xfrm>
            <a:off x="339342" y="9118600"/>
            <a:ext cx="12326116" cy="0"/>
          </a:xfrm>
          <a:prstGeom prst="line">
            <a:avLst/>
          </a:prstGeom>
          <a:ln w="25400">
            <a:solidFill>
              <a:srgbClr val="A9A9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" name="GORILLA76.COM"/>
          <p:cNvSpPr txBox="1"/>
          <p:nvPr/>
        </p:nvSpPr>
        <p:spPr>
          <a:xfrm>
            <a:off x="11467800" y="9175749"/>
            <a:ext cx="1231698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b="0" sz="1200">
                <a:solidFill>
                  <a:srgbClr val="A9A9A9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pPr/>
            <a:r>
              <a:t>GORILLA76.COM</a:t>
            </a:r>
          </a:p>
        </p:txBody>
      </p:sp>
      <p:sp>
        <p:nvSpPr>
          <p:cNvPr id="13" name="Customer Acquisition Funnel"/>
          <p:cNvSpPr txBox="1"/>
          <p:nvPr/>
        </p:nvSpPr>
        <p:spPr>
          <a:xfrm>
            <a:off x="288146" y="9175749"/>
            <a:ext cx="2036217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200">
                <a:solidFill>
                  <a:srgbClr val="A9A9A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Customer Acquisition Funnel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5" name="“Type a quote here.”"/>
          <p:cNvSpPr txBox="1"/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/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2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Image"/>
          <p:cNvSpPr/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0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1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Image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Image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funnel.png" descr="funnel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48115" y="719795"/>
            <a:ext cx="9508570" cy="8110810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0"/>
          <p:cNvSpPr txBox="1"/>
          <p:nvPr/>
        </p:nvSpPr>
        <p:spPr>
          <a:xfrm>
            <a:off x="3598276" y="1812866"/>
            <a:ext cx="220248" cy="311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22" name="0"/>
          <p:cNvSpPr txBox="1"/>
          <p:nvPr/>
        </p:nvSpPr>
        <p:spPr>
          <a:xfrm>
            <a:off x="6392276" y="2193866"/>
            <a:ext cx="220248" cy="311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23" name="0"/>
          <p:cNvSpPr txBox="1"/>
          <p:nvPr/>
        </p:nvSpPr>
        <p:spPr>
          <a:xfrm>
            <a:off x="8792576" y="2193866"/>
            <a:ext cx="220248" cy="311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24" name="0"/>
          <p:cNvSpPr txBox="1"/>
          <p:nvPr/>
        </p:nvSpPr>
        <p:spPr>
          <a:xfrm>
            <a:off x="3953876" y="2752666"/>
            <a:ext cx="220248" cy="311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25" name="0"/>
          <p:cNvSpPr txBox="1"/>
          <p:nvPr/>
        </p:nvSpPr>
        <p:spPr>
          <a:xfrm>
            <a:off x="4461876" y="4060766"/>
            <a:ext cx="220248" cy="311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26" name="0"/>
          <p:cNvSpPr txBox="1"/>
          <p:nvPr/>
        </p:nvSpPr>
        <p:spPr>
          <a:xfrm>
            <a:off x="8221076" y="4060766"/>
            <a:ext cx="220248" cy="311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27" name="0"/>
          <p:cNvSpPr txBox="1"/>
          <p:nvPr/>
        </p:nvSpPr>
        <p:spPr>
          <a:xfrm>
            <a:off x="6392276" y="4060766"/>
            <a:ext cx="220248" cy="311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28" name="0"/>
          <p:cNvSpPr txBox="1"/>
          <p:nvPr/>
        </p:nvSpPr>
        <p:spPr>
          <a:xfrm>
            <a:off x="6392276" y="5318066"/>
            <a:ext cx="220248" cy="311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29" name="0"/>
          <p:cNvSpPr txBox="1"/>
          <p:nvPr/>
        </p:nvSpPr>
        <p:spPr>
          <a:xfrm>
            <a:off x="6392276" y="6956366"/>
            <a:ext cx="220248" cy="311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